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256" r:id="rId3"/>
    <p:sldId id="258" r:id="rId5"/>
    <p:sldId id="259" r:id="rId6"/>
    <p:sldId id="260" r:id="rId7"/>
    <p:sldId id="257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70"/>
        <p:guide pos="382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426" y="-223488"/>
            <a:ext cx="1303277" cy="13032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065" y="5715"/>
            <a:ext cx="12195810" cy="68630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065" y="5715"/>
            <a:ext cx="12197080" cy="68637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445"/>
            <a:ext cx="12172315" cy="68491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16510"/>
            <a:ext cx="12192000" cy="68605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17145"/>
            <a:ext cx="12194540" cy="68624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金ww期末不挂科！</cp:lastModifiedBy>
  <cp:revision>3</cp:revision>
  <dcterms:created xsi:type="dcterms:W3CDTF">2019-04-18T20:38:54Z</dcterms:created>
  <dcterms:modified xsi:type="dcterms:W3CDTF">2019-04-18T20:46:41Z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